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rgbClr val="3F5378"/>
                </a:solidFill>
              </a:rPr>
              <a:t>Aplicamos principios de se</a:t>
            </a:r>
            <a:r>
              <a:rPr lang="es-AR" sz="1800" dirty="0" err="1">
                <a:solidFill>
                  <a:srgbClr val="3F5378"/>
                </a:solidFill>
              </a:rPr>
              <a:t>ñalamiento</a:t>
            </a:r>
            <a:r>
              <a:rPr lang="es-AR" sz="1800" dirty="0">
                <a:solidFill>
                  <a:srgbClr val="3F5378"/>
                </a:solidFill>
              </a:rPr>
              <a:t> de </a:t>
            </a:r>
            <a:r>
              <a:rPr lang="es-AR" sz="1800" dirty="0" err="1">
                <a:solidFill>
                  <a:srgbClr val="3F5378"/>
                </a:solidFill>
              </a:rPr>
              <a:t>TfNSW</a:t>
            </a:r>
            <a:endParaRPr lang="es-ES" sz="1800" dirty="0">
              <a:solidFill>
                <a:srgbClr val="3F5378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</TotalTime>
  <Words>1749</Words>
  <Application>Microsoft Office PowerPoint</Application>
  <PresentationFormat>On-screen Show (16:9)</PresentationFormat>
  <Paragraphs>410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Arvo</vt:lpstr>
      <vt:lpstr>Arial</vt:lpstr>
      <vt:lpstr>Roboto</vt:lpstr>
      <vt:lpstr>Roboto Black</vt:lpstr>
      <vt:lpstr>Roboto Condensed Light</vt:lpstr>
      <vt:lpstr>Roboto Medium</vt:lpstr>
      <vt:lpstr>Roboto Condensed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166</cp:revision>
  <dcterms:modified xsi:type="dcterms:W3CDTF">2024-09-23T11:10:13Z</dcterms:modified>
</cp:coreProperties>
</file>